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1056" y="1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7D34-4EED-5045-9B45-F879B3053C7F}" type="datetimeFigureOut">
              <a:t>5/15/13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CAD-DFCA-ED4A-B101-D67800AD59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75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7D34-4EED-5045-9B45-F879B3053C7F}" type="datetimeFigureOut">
              <a:t>5/15/13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CAD-DFCA-ED4A-B101-D67800AD59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8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7D34-4EED-5045-9B45-F879B3053C7F}" type="datetimeFigureOut">
              <a:t>5/15/13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CAD-DFCA-ED4A-B101-D67800AD59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6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7D34-4EED-5045-9B45-F879B3053C7F}" type="datetimeFigureOut">
              <a:t>5/15/13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CAD-DFCA-ED4A-B101-D67800AD59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9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7D34-4EED-5045-9B45-F879B3053C7F}" type="datetimeFigureOut">
              <a:t>5/15/13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CAD-DFCA-ED4A-B101-D67800AD59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81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7D34-4EED-5045-9B45-F879B3053C7F}" type="datetimeFigureOut">
              <a:t>5/15/13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CAD-DFCA-ED4A-B101-D67800AD59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6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7D34-4EED-5045-9B45-F879B3053C7F}" type="datetimeFigureOut">
              <a:t>5/15/13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CAD-DFCA-ED4A-B101-D67800AD59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8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7D34-4EED-5045-9B45-F879B3053C7F}" type="datetimeFigureOut">
              <a:t>5/15/13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CAD-DFCA-ED4A-B101-D67800AD59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016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7D34-4EED-5045-9B45-F879B3053C7F}" type="datetimeFigureOut">
              <a:t>5/15/13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CAD-DFCA-ED4A-B101-D67800AD59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74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7D34-4EED-5045-9B45-F879B3053C7F}" type="datetimeFigureOut">
              <a:t>5/15/13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CAD-DFCA-ED4A-B101-D67800AD59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292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7D34-4EED-5045-9B45-F879B3053C7F}" type="datetimeFigureOut">
              <a:t>5/15/13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DCAD-DFCA-ED4A-B101-D67800AD59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19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97D34-4EED-5045-9B45-F879B3053C7F}" type="datetimeFigureOut">
              <a:t>5/15/13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ADCAD-DFCA-ED4A-B101-D67800AD59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03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igenvector GO slim pies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57" b="41210"/>
          <a:stretch/>
        </p:blipFill>
        <p:spPr>
          <a:xfrm>
            <a:off x="-481325" y="2568043"/>
            <a:ext cx="9649747" cy="20199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06597" y="3487312"/>
            <a:ext cx="9487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Cell adhesion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432800" y="3434965"/>
            <a:ext cx="9487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Cell adhesion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006597" y="3384841"/>
            <a:ext cx="15279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Cell cycle &amp; proliferation</a:t>
            </a:r>
          </a:p>
        </p:txBody>
      </p:sp>
      <p:sp>
        <p:nvSpPr>
          <p:cNvPr id="51" name="TextBox 50"/>
          <p:cNvSpPr txBox="1"/>
          <p:nvPr/>
        </p:nvSpPr>
        <p:spPr>
          <a:xfrm rot="20315570">
            <a:off x="8303814" y="2927893"/>
            <a:ext cx="15279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Cell cycle &amp; proliferation</a:t>
            </a:r>
          </a:p>
        </p:txBody>
      </p:sp>
      <p:sp>
        <p:nvSpPr>
          <p:cNvPr id="52" name="TextBox 51"/>
          <p:cNvSpPr txBox="1"/>
          <p:nvPr/>
        </p:nvSpPr>
        <p:spPr>
          <a:xfrm rot="20348813">
            <a:off x="1846198" y="2832596"/>
            <a:ext cx="18273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Cell organization &amp; biogenesis</a:t>
            </a:r>
          </a:p>
        </p:txBody>
      </p:sp>
      <p:sp>
        <p:nvSpPr>
          <p:cNvPr id="53" name="TextBox 52"/>
          <p:cNvSpPr txBox="1"/>
          <p:nvPr/>
        </p:nvSpPr>
        <p:spPr>
          <a:xfrm rot="21087216">
            <a:off x="5181595" y="3175153"/>
            <a:ext cx="15279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Cell cycle &amp; proliferation</a:t>
            </a:r>
          </a:p>
        </p:txBody>
      </p:sp>
      <p:sp>
        <p:nvSpPr>
          <p:cNvPr id="54" name="TextBox 53"/>
          <p:cNvSpPr txBox="1"/>
          <p:nvPr/>
        </p:nvSpPr>
        <p:spPr>
          <a:xfrm rot="18769449">
            <a:off x="7825872" y="2346059"/>
            <a:ext cx="15279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Cell cycle &amp; proliferation</a:t>
            </a:r>
          </a:p>
        </p:txBody>
      </p:sp>
      <p:sp>
        <p:nvSpPr>
          <p:cNvPr id="55" name="TextBox 54"/>
          <p:cNvSpPr txBox="1"/>
          <p:nvPr/>
        </p:nvSpPr>
        <p:spPr>
          <a:xfrm rot="19145367">
            <a:off x="1540926" y="2555150"/>
            <a:ext cx="11208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Cell-cell signaling</a:t>
            </a:r>
          </a:p>
        </p:txBody>
      </p:sp>
      <p:sp>
        <p:nvSpPr>
          <p:cNvPr id="56" name="TextBox 55"/>
          <p:cNvSpPr txBox="1"/>
          <p:nvPr/>
        </p:nvSpPr>
        <p:spPr>
          <a:xfrm rot="19145367">
            <a:off x="4936061" y="2735667"/>
            <a:ext cx="11208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Cell-cell signaling</a:t>
            </a:r>
          </a:p>
        </p:txBody>
      </p:sp>
      <p:sp>
        <p:nvSpPr>
          <p:cNvPr id="57" name="TextBox 56"/>
          <p:cNvSpPr txBox="1"/>
          <p:nvPr/>
        </p:nvSpPr>
        <p:spPr>
          <a:xfrm rot="16200000">
            <a:off x="7230526" y="2273611"/>
            <a:ext cx="11208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Cell-cell signaling</a:t>
            </a:r>
          </a:p>
        </p:txBody>
      </p:sp>
      <p:sp>
        <p:nvSpPr>
          <p:cNvPr id="58" name="TextBox 57"/>
          <p:cNvSpPr txBox="1"/>
          <p:nvPr/>
        </p:nvSpPr>
        <p:spPr>
          <a:xfrm rot="16200000">
            <a:off x="468756" y="2016326"/>
            <a:ext cx="15888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Developmental processes</a:t>
            </a:r>
          </a:p>
        </p:txBody>
      </p:sp>
      <p:sp>
        <p:nvSpPr>
          <p:cNvPr id="60" name="TextBox 59"/>
          <p:cNvSpPr txBox="1"/>
          <p:nvPr/>
        </p:nvSpPr>
        <p:spPr>
          <a:xfrm rot="17901392">
            <a:off x="4423985" y="2214789"/>
            <a:ext cx="15888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Developmental processes</a:t>
            </a:r>
          </a:p>
        </p:txBody>
      </p:sp>
      <p:sp>
        <p:nvSpPr>
          <p:cNvPr id="61" name="TextBox 60"/>
          <p:cNvSpPr txBox="1"/>
          <p:nvPr/>
        </p:nvSpPr>
        <p:spPr>
          <a:xfrm rot="13845701">
            <a:off x="6863136" y="2791685"/>
            <a:ext cx="5148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Death </a:t>
            </a:r>
          </a:p>
        </p:txBody>
      </p:sp>
      <p:sp>
        <p:nvSpPr>
          <p:cNvPr id="62" name="TextBox 61"/>
          <p:cNvSpPr txBox="1"/>
          <p:nvPr/>
        </p:nvSpPr>
        <p:spPr>
          <a:xfrm rot="18454889">
            <a:off x="4896851" y="2825372"/>
            <a:ext cx="5148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Death </a:t>
            </a:r>
          </a:p>
        </p:txBody>
      </p:sp>
      <p:sp>
        <p:nvSpPr>
          <p:cNvPr id="63" name="TextBox 62"/>
          <p:cNvSpPr txBox="1"/>
          <p:nvPr/>
        </p:nvSpPr>
        <p:spPr>
          <a:xfrm rot="17585973">
            <a:off x="1421324" y="2638163"/>
            <a:ext cx="5148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Death </a:t>
            </a:r>
          </a:p>
        </p:txBody>
      </p:sp>
      <p:sp>
        <p:nvSpPr>
          <p:cNvPr id="64" name="TextBox 63"/>
          <p:cNvSpPr txBox="1"/>
          <p:nvPr/>
        </p:nvSpPr>
        <p:spPr>
          <a:xfrm rot="9514458">
            <a:off x="5574160" y="4096781"/>
            <a:ext cx="15888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Developmental processes</a:t>
            </a:r>
          </a:p>
        </p:txBody>
      </p:sp>
      <p:sp>
        <p:nvSpPr>
          <p:cNvPr id="65" name="TextBox 64"/>
          <p:cNvSpPr txBox="1"/>
          <p:nvPr/>
        </p:nvSpPr>
        <p:spPr>
          <a:xfrm rot="14370566">
            <a:off x="149020" y="2422566"/>
            <a:ext cx="111072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DNA metabolism</a:t>
            </a:r>
          </a:p>
        </p:txBody>
      </p:sp>
      <p:sp>
        <p:nvSpPr>
          <p:cNvPr id="66" name="TextBox 65"/>
          <p:cNvSpPr txBox="1"/>
          <p:nvPr/>
        </p:nvSpPr>
        <p:spPr>
          <a:xfrm rot="16634742">
            <a:off x="4101228" y="2268496"/>
            <a:ext cx="111072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DNA metabolism</a:t>
            </a:r>
          </a:p>
        </p:txBody>
      </p:sp>
      <p:sp>
        <p:nvSpPr>
          <p:cNvPr id="67" name="TextBox 66"/>
          <p:cNvSpPr txBox="1"/>
          <p:nvPr/>
        </p:nvSpPr>
        <p:spPr>
          <a:xfrm rot="7476527">
            <a:off x="6484949" y="4547694"/>
            <a:ext cx="111072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DNA metabolism</a:t>
            </a:r>
          </a:p>
        </p:txBody>
      </p:sp>
      <p:sp>
        <p:nvSpPr>
          <p:cNvPr id="68" name="TextBox 67"/>
          <p:cNvSpPr txBox="1"/>
          <p:nvPr/>
        </p:nvSpPr>
        <p:spPr>
          <a:xfrm rot="12689432">
            <a:off x="-482574" y="2870701"/>
            <a:ext cx="12643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Protein metabolism</a:t>
            </a:r>
          </a:p>
        </p:txBody>
      </p:sp>
      <p:sp>
        <p:nvSpPr>
          <p:cNvPr id="69" name="TextBox 68"/>
          <p:cNvSpPr txBox="1"/>
          <p:nvPr/>
        </p:nvSpPr>
        <p:spPr>
          <a:xfrm rot="11904115">
            <a:off x="2624218" y="3145210"/>
            <a:ext cx="12643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Protein metabolism</a:t>
            </a:r>
          </a:p>
        </p:txBody>
      </p:sp>
      <p:sp>
        <p:nvSpPr>
          <p:cNvPr id="70" name="TextBox 69"/>
          <p:cNvSpPr txBox="1"/>
          <p:nvPr/>
        </p:nvSpPr>
        <p:spPr>
          <a:xfrm rot="6193072">
            <a:off x="6790468" y="4806543"/>
            <a:ext cx="12643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Protein metabolism</a:t>
            </a:r>
          </a:p>
        </p:txBody>
      </p:sp>
      <p:sp>
        <p:nvSpPr>
          <p:cNvPr id="25" name="TextBox 24"/>
          <p:cNvSpPr txBox="1"/>
          <p:nvPr/>
        </p:nvSpPr>
        <p:spPr>
          <a:xfrm rot="9740772">
            <a:off x="-393330" y="3997952"/>
            <a:ext cx="11009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RNA metabolism</a:t>
            </a:r>
          </a:p>
        </p:txBody>
      </p:sp>
      <p:sp>
        <p:nvSpPr>
          <p:cNvPr id="26" name="TextBox 25"/>
          <p:cNvSpPr txBox="1"/>
          <p:nvPr/>
        </p:nvSpPr>
        <p:spPr>
          <a:xfrm rot="7439911">
            <a:off x="3404766" y="4627965"/>
            <a:ext cx="11009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RNA metabolism</a:t>
            </a:r>
          </a:p>
        </p:txBody>
      </p:sp>
      <p:sp>
        <p:nvSpPr>
          <p:cNvPr id="27" name="TextBox 26"/>
          <p:cNvSpPr txBox="1"/>
          <p:nvPr/>
        </p:nvSpPr>
        <p:spPr>
          <a:xfrm rot="5044908">
            <a:off x="7351570" y="4765882"/>
            <a:ext cx="11009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RNA metabolism</a:t>
            </a:r>
          </a:p>
        </p:txBody>
      </p:sp>
      <p:sp>
        <p:nvSpPr>
          <p:cNvPr id="28" name="TextBox 27"/>
          <p:cNvSpPr txBox="1"/>
          <p:nvPr/>
        </p:nvSpPr>
        <p:spPr>
          <a:xfrm rot="7374355">
            <a:off x="29671" y="4658572"/>
            <a:ext cx="12325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Signal transduction</a:t>
            </a:r>
          </a:p>
        </p:txBody>
      </p:sp>
      <p:sp>
        <p:nvSpPr>
          <p:cNvPr id="29" name="TextBox 28"/>
          <p:cNvSpPr txBox="1"/>
          <p:nvPr/>
        </p:nvSpPr>
        <p:spPr>
          <a:xfrm rot="4543124">
            <a:off x="7530222" y="4767506"/>
            <a:ext cx="12325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Signal transduction</a:t>
            </a:r>
          </a:p>
        </p:txBody>
      </p:sp>
      <p:sp>
        <p:nvSpPr>
          <p:cNvPr id="30" name="TextBox 29"/>
          <p:cNvSpPr txBox="1"/>
          <p:nvPr/>
        </p:nvSpPr>
        <p:spPr>
          <a:xfrm rot="5400000">
            <a:off x="790456" y="4744416"/>
            <a:ext cx="104011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Stress response</a:t>
            </a:r>
          </a:p>
        </p:txBody>
      </p:sp>
      <p:sp>
        <p:nvSpPr>
          <p:cNvPr id="31" name="TextBox 30"/>
          <p:cNvSpPr txBox="1"/>
          <p:nvPr/>
        </p:nvSpPr>
        <p:spPr>
          <a:xfrm rot="4647647">
            <a:off x="4307124" y="4714226"/>
            <a:ext cx="104011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Stress response</a:t>
            </a:r>
          </a:p>
        </p:txBody>
      </p:sp>
      <p:sp>
        <p:nvSpPr>
          <p:cNvPr id="32" name="TextBox 31"/>
          <p:cNvSpPr txBox="1"/>
          <p:nvPr/>
        </p:nvSpPr>
        <p:spPr>
          <a:xfrm rot="3692785">
            <a:off x="7856197" y="4554249"/>
            <a:ext cx="104011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Stress response</a:t>
            </a:r>
          </a:p>
        </p:txBody>
      </p:sp>
      <p:sp>
        <p:nvSpPr>
          <p:cNvPr id="33" name="TextBox 32"/>
          <p:cNvSpPr txBox="1"/>
          <p:nvPr/>
        </p:nvSpPr>
        <p:spPr>
          <a:xfrm rot="2814778">
            <a:off x="1717032" y="4260478"/>
            <a:ext cx="7189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Transport</a:t>
            </a:r>
          </a:p>
        </p:txBody>
      </p:sp>
      <p:sp>
        <p:nvSpPr>
          <p:cNvPr id="34" name="TextBox 33"/>
          <p:cNvSpPr txBox="1"/>
          <p:nvPr/>
        </p:nvSpPr>
        <p:spPr>
          <a:xfrm rot="2011297">
            <a:off x="5065348" y="4077903"/>
            <a:ext cx="7189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Transport</a:t>
            </a:r>
          </a:p>
        </p:txBody>
      </p:sp>
      <p:sp>
        <p:nvSpPr>
          <p:cNvPr id="35" name="TextBox 34"/>
          <p:cNvSpPr txBox="1"/>
          <p:nvPr/>
        </p:nvSpPr>
        <p:spPr>
          <a:xfrm rot="1935141">
            <a:off x="8325386" y="4018634"/>
            <a:ext cx="7189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/>
              <a:t>Transport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3922" y="5523418"/>
            <a:ext cx="1505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Low vs. High pCO</a:t>
            </a:r>
            <a:r>
              <a:rPr lang="en-US" sz="1400" baseline="-25000"/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532806" y="5523018"/>
            <a:ext cx="19601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High </a:t>
            </a:r>
            <a:r>
              <a:rPr lang="en-US" sz="1400"/>
              <a:t>pCO</a:t>
            </a:r>
            <a:r>
              <a:rPr lang="en-US" sz="1400" baseline="-25000"/>
              <a:t>2</a:t>
            </a:r>
            <a:r>
              <a:rPr lang="en-US" sz="1400"/>
              <a:t> </a:t>
            </a:r>
            <a:r>
              <a:rPr lang="en-US" sz="1400"/>
              <a:t>vs. High x MS</a:t>
            </a:r>
            <a:endParaRPr lang="en-US" sz="1400" baseline="-25000"/>
          </a:p>
        </p:txBody>
      </p:sp>
      <p:sp>
        <p:nvSpPr>
          <p:cNvPr id="38" name="TextBox 37"/>
          <p:cNvSpPr txBox="1"/>
          <p:nvPr/>
        </p:nvSpPr>
        <p:spPr>
          <a:xfrm>
            <a:off x="6851277" y="5523018"/>
            <a:ext cx="19601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Low </a:t>
            </a:r>
            <a:r>
              <a:rPr lang="en-US" sz="1400"/>
              <a:t>pCO</a:t>
            </a:r>
            <a:r>
              <a:rPr lang="en-US" sz="1400" baseline="-25000"/>
              <a:t>2</a:t>
            </a:r>
            <a:r>
              <a:rPr lang="en-US" sz="1400"/>
              <a:t> </a:t>
            </a:r>
            <a:r>
              <a:rPr lang="en-US" sz="1400"/>
              <a:t>vs. Low x MS</a:t>
            </a:r>
            <a:endParaRPr lang="en-US" sz="1400" baseline="-25000"/>
          </a:p>
        </p:txBody>
      </p:sp>
    </p:spTree>
    <p:extLst>
      <p:ext uri="{BB962C8B-B14F-4D97-AF65-F5344CB8AC3E}">
        <p14:creationId xmlns:p14="http://schemas.microsoft.com/office/powerpoint/2010/main" val="1157282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95</Words>
  <Application>Microsoft Macintosh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Timmins-Schiffman</dc:creator>
  <cp:lastModifiedBy>Emma Timmins-Schiffman</cp:lastModifiedBy>
  <cp:revision>4</cp:revision>
  <dcterms:created xsi:type="dcterms:W3CDTF">2013-05-15T22:31:50Z</dcterms:created>
  <dcterms:modified xsi:type="dcterms:W3CDTF">2013-05-16T04:17:45Z</dcterms:modified>
</cp:coreProperties>
</file>